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5267f41f2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e5267f41f2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5267f41f2_1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Displaying Displaying an interactive dashboard to show trends in data science employment by state, using data from the Bureau of Labor Statistics.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</a:endParaRPr>
          </a:p>
          <a:p>
            <a:pPr marL="342900" lvl="0" indent="-229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"/>
              <a:buFont typeface="Noto Sans Symbols"/>
              <a:buChar char="◈"/>
            </a:pPr>
            <a:r>
              <a:rPr lang="en-US">
                <a:solidFill>
                  <a:schemeClr val="dk1"/>
                </a:solidFill>
              </a:rPr>
              <a:t>Pulled data from the Bureau of Labor Statistics for May 2020</a:t>
            </a:r>
            <a:endParaRPr>
              <a:solidFill>
                <a:schemeClr val="dk1"/>
              </a:solidFill>
            </a:endParaRPr>
          </a:p>
          <a:p>
            <a:pPr marL="342900" lvl="0" indent="-2298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410"/>
              <a:buFont typeface="Noto Sans Symbols"/>
              <a:buChar char="◈"/>
            </a:pPr>
            <a:r>
              <a:rPr lang="en-US">
                <a:solidFill>
                  <a:schemeClr val="dk1"/>
                </a:solidFill>
              </a:rPr>
              <a:t>Cleaned and filtered data in Python/Pandas/Javascript</a:t>
            </a:r>
            <a:endParaRPr>
              <a:solidFill>
                <a:schemeClr val="dk1"/>
              </a:solidFill>
            </a:endParaRPr>
          </a:p>
          <a:p>
            <a:pPr marL="342900" lvl="0" indent="-235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Char char="◈"/>
            </a:pPr>
            <a:r>
              <a:rPr lang="en-US">
                <a:solidFill>
                  <a:schemeClr val="dk1"/>
                </a:solidFill>
              </a:rPr>
              <a:t>Geojson access through a flask API</a:t>
            </a:r>
            <a:endParaRPr>
              <a:solidFill>
                <a:schemeClr val="dk1"/>
              </a:solidFill>
            </a:endParaRPr>
          </a:p>
          <a:p>
            <a:pPr marL="342900" lvl="0" indent="-2298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410"/>
              <a:buFont typeface="Noto Sans Symbols"/>
              <a:buChar char="◈"/>
            </a:pPr>
            <a:r>
              <a:rPr lang="en-US">
                <a:solidFill>
                  <a:schemeClr val="dk1"/>
                </a:solidFill>
              </a:rPr>
              <a:t>Created dynamic United States map and tables with Javascript</a:t>
            </a:r>
            <a:endParaRPr>
              <a:solidFill>
                <a:schemeClr val="dk1"/>
              </a:solidFill>
            </a:endParaRPr>
          </a:p>
          <a:p>
            <a:pPr marL="342900" lvl="0" indent="-2298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dk1"/>
              </a:buClr>
              <a:buSzPts val="410"/>
              <a:buFont typeface="Noto Sans Symbols"/>
              <a:buChar char="◈"/>
            </a:pPr>
            <a:r>
              <a:rPr lang="en-US">
                <a:solidFill>
                  <a:schemeClr val="dk1"/>
                </a:solidFill>
              </a:rPr>
              <a:t>Created an HTML dashboard to hold our visualizations</a:t>
            </a:r>
            <a:endParaRPr sz="300">
              <a:solidFill>
                <a:schemeClr val="dk1"/>
              </a:solidFill>
            </a:endParaRPr>
          </a:p>
        </p:txBody>
      </p:sp>
      <p:sp>
        <p:nvSpPr>
          <p:cNvPr id="138" name="Google Shape;138;ge5267f41f2_1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5267f41f2_2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5267f41f2_2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267f41f2_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e5267f41f2_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267f41f2_1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e5267f41f2_1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5267f41f2_1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5267f41f2_1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5267f41f2_18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e5267f41f2_18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5267f41f2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5267f41f2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es/current/oes151245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nnaholson/Project2.git" TargetMode="External"/><Relationship Id="rId4" Type="http://schemas.openxmlformats.org/officeDocument/2006/relationships/hyperlink" Target="https://leafletjs.com/examples/chorople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descr="A picture containing large, sitting, white, numb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 rot="5400000">
            <a:off x="6502274" y="1221000"/>
            <a:ext cx="3821851" cy="5987350"/>
          </a:xfrm>
          <a:custGeom>
            <a:avLst/>
            <a:gdLst/>
            <a:ahLst/>
            <a:cxnLst/>
            <a:rect l="l" t="t" r="r" b="b"/>
            <a:pathLst>
              <a:path w="1601" h="696" extrusionOk="0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5570925" y="2550050"/>
            <a:ext cx="7440900" cy="2460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sz="4000"/>
              <a:t>Interactive Choropleth Map Dashboard</a:t>
            </a:r>
            <a:endParaRPr sz="4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sz="4000"/>
              <a:t> </a:t>
            </a:r>
            <a:endParaRPr sz="4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sz="4000"/>
              <a:t>Visualizing Data from the </a:t>
            </a:r>
            <a:endParaRPr sz="4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sz="4000"/>
              <a:t>Bureau of Labor Statistics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5539379" y="5312900"/>
            <a:ext cx="5026500" cy="102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>
                <a:solidFill>
                  <a:schemeClr val="lt2"/>
                </a:solidFill>
              </a:rPr>
              <a:t>Justin, Hannah, Rob, Leanne, Lori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 sz="1900">
                <a:solidFill>
                  <a:schemeClr val="lt2"/>
                </a:solidFill>
              </a:rPr>
              <a:t>July 2021</a:t>
            </a:r>
            <a:endParaRPr sz="1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</a:pPr>
            <a:r>
              <a:rPr lang="en-US" sz="4800"/>
              <a:t>BLS Interactive Choropleth Map</a:t>
            </a: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918625" y="2681729"/>
            <a:ext cx="10345221" cy="2504190"/>
            <a:chOff x="4225" y="605279"/>
            <a:chExt cx="10345221" cy="2504190"/>
          </a:xfrm>
        </p:grpSpPr>
        <p:sp>
          <p:nvSpPr>
            <p:cNvPr id="142" name="Google Shape;142;p18"/>
            <p:cNvSpPr/>
            <p:nvPr/>
          </p:nvSpPr>
          <p:spPr>
            <a:xfrm>
              <a:off x="1007868" y="605279"/>
              <a:ext cx="1080843" cy="1080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228" y="1793803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4225" y="1793799"/>
              <a:ext cx="30882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Bureau of Labor Statistics</a:t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228" y="2307105"/>
              <a:ext cx="3088125" cy="802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636415" y="605279"/>
              <a:ext cx="1080843" cy="108084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632774" y="1793803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3632774" y="1793803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Jobs</a:t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632774" y="2307105"/>
              <a:ext cx="3088125" cy="802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3632774" y="2307105"/>
              <a:ext cx="3088125" cy="802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 Data Positions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Salary &amp; Wages</a:t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264962" y="605279"/>
              <a:ext cx="1080843" cy="108084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261321" y="1793803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7261321" y="1793803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Tools</a:t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261321" y="2307105"/>
              <a:ext cx="3088125" cy="802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7261321" y="2307105"/>
              <a:ext cx="3088125" cy="802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Jupyter Notebook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HTML</a:t>
              </a:r>
              <a:r>
                <a:rPr lang="en-US">
                  <a:solidFill>
                    <a:schemeClr val="lt1"/>
                  </a:solidFill>
                </a:rPr>
                <a:t>(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CSS)/JS</a:t>
              </a:r>
              <a:r>
                <a:rPr lang="en-US">
                  <a:solidFill>
                    <a:schemeClr val="lt1"/>
                  </a:solidFill>
                </a:rPr>
                <a:t>(D3/LEAFLET/_)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</a:rPr>
                <a:t>Postgre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SQL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919050" y="98575"/>
            <a:ext cx="10353900" cy="136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B.L.S. Job Codes Selected </a:t>
            </a:r>
            <a:endParaRPr sz="4500"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370200" y="1211800"/>
            <a:ext cx="11124900" cy="5140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We looked at B.L.S. employment summary data by state for the month of May 2020 and tapped the following Data Science job codes: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15-1211 Computer systems analysts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15-1221 Computer and information research scientists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15-1245 Database administrators and architects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15-2031 Operations research analysts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15-2041 Statisticians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15-1251 Computer programmers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15-1257 Web developers digital interface designers</a:t>
            </a:r>
            <a:endParaRPr sz="1700"/>
          </a:p>
          <a:p>
            <a:pPr marL="9144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/>
              <a:t>15-2098 Data science mathematical science occupations all other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113575" y="25"/>
            <a:ext cx="7597200" cy="81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3200"/>
              <a:t>javascript data wrangling</a:t>
            </a:r>
            <a:endParaRPr sz="3200"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96680"/>
            <a:ext cx="12192000" cy="397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501" y="0"/>
            <a:ext cx="6242500" cy="53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-50475" y="862188"/>
            <a:ext cx="5842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staged csv’s w/ python&amp;pandas filtering and filename assignment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used d3 to define js objects for each csv 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then used javascript for the majority of the data processing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script generates unique variable names for each plotting dataset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script then calls a plotting dataset via user input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script updates plotting data and then refreshes table and map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>
                <a:solidFill>
                  <a:schemeClr val="lt2"/>
                </a:solidFill>
              </a:rPr>
              <a:t>script dynamically assigns colors based on called dataset values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187800" y="203825"/>
            <a:ext cx="11816400" cy="1289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/>
              <a:t>flask API provides access to the states geojson 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187800" y="1448925"/>
            <a:ext cx="10353900" cy="609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0376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Created a flask API to serve up the states plotting data source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l="5114"/>
          <a:stretch/>
        </p:blipFill>
        <p:spPr>
          <a:xfrm>
            <a:off x="284350" y="2197225"/>
            <a:ext cx="5061625" cy="40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/>
          </a:blip>
          <a:srcRect l="4333" t="5078"/>
          <a:stretch/>
        </p:blipFill>
        <p:spPr>
          <a:xfrm>
            <a:off x="5667725" y="2143950"/>
            <a:ext cx="6213351" cy="41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913800" y="228600"/>
            <a:ext cx="10353900" cy="77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Jobs Database</a:t>
            </a:r>
            <a:endParaRPr sz="4100"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629950" y="1007700"/>
            <a:ext cx="10637700" cy="47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/>
              <a:t>Our Jobs database was created using a ETL process with PostgreSQL. Eight tables were created and populated from csv files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41" y="1480200"/>
            <a:ext cx="10218811" cy="515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914358" y="4637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200"/>
              <a:t>Bar Graph Using CanvasJS</a:t>
            </a:r>
            <a:r>
              <a:rPr lang="en-US" sz="4400"/>
              <a:t> </a:t>
            </a:r>
            <a:endParaRPr sz="4400"/>
          </a:p>
        </p:txBody>
      </p:sp>
      <p:pic>
        <p:nvPicPr>
          <p:cNvPr id="190" name="Google Shape;190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9650" y="1990100"/>
            <a:ext cx="11533200" cy="4023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863320" y="464500"/>
            <a:ext cx="10353900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1909574" y="2398200"/>
            <a:ext cx="8595000" cy="371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Data Source -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https://www.bls.gov/oes/current/oes151245.htm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Visualization Source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/>
              <a:t>-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https://leafletjs.com/examples/choropleth/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Project Link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/>
              <a:t>-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 sz="2150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https://github.com/hannaholson/Project2.git</a:t>
            </a:r>
            <a:endParaRPr sz="215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1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Widescreen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Noto Sans Symbols</vt:lpstr>
      <vt:lpstr>SlateVTI</vt:lpstr>
      <vt:lpstr>Interactive Choropleth Map Dashboard   Visualizing Data from the  Bureau of Labor Statistics</vt:lpstr>
      <vt:lpstr>BLS Interactive Choropleth Map</vt:lpstr>
      <vt:lpstr>B.L.S. Job Codes Selected </vt:lpstr>
      <vt:lpstr>javascript data wrangling</vt:lpstr>
      <vt:lpstr>flask API provides access to the states geojson </vt:lpstr>
      <vt:lpstr>Jobs Database</vt:lpstr>
      <vt:lpstr>Bar Graph Using CanvasJS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Choropleth Map Dashboard   Visualizing Data from the  Bureau of Labor Statistics</dc:title>
  <dc:creator>Lori Fraunfelder</dc:creator>
  <cp:lastModifiedBy>Lori Fraunfelder</cp:lastModifiedBy>
  <cp:revision>1</cp:revision>
  <dcterms:modified xsi:type="dcterms:W3CDTF">2021-07-22T13:09:06Z</dcterms:modified>
</cp:coreProperties>
</file>